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63" r:id="rId4"/>
    <p:sldId id="258" r:id="rId5"/>
    <p:sldId id="260" r:id="rId6"/>
    <p:sldId id="261" r:id="rId7"/>
    <p:sldId id="259" r:id="rId8"/>
    <p:sldId id="264" r:id="rId9"/>
    <p:sldId id="265" r:id="rId10"/>
    <p:sldId id="267" r:id="rId11"/>
    <p:sldId id="266" r:id="rId12"/>
    <p:sldId id="262" r:id="rId13"/>
    <p:sldId id="268" r:id="rId14"/>
    <p:sldId id="269" r:id="rId15"/>
    <p:sldId id="282" r:id="rId16"/>
    <p:sldId id="270" r:id="rId17"/>
    <p:sldId id="271" r:id="rId18"/>
    <p:sldId id="272" r:id="rId19"/>
    <p:sldId id="274" r:id="rId20"/>
    <p:sldId id="283" r:id="rId21"/>
    <p:sldId id="276" r:id="rId22"/>
    <p:sldId id="277" r:id="rId23"/>
    <p:sldId id="275" r:id="rId24"/>
    <p:sldId id="278" r:id="rId25"/>
    <p:sldId id="279" r:id="rId26"/>
    <p:sldId id="280" r:id="rId27"/>
    <p:sldId id="281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6" r:id="rId36"/>
    <p:sldId id="291" r:id="rId37"/>
    <p:sldId id="293" r:id="rId38"/>
    <p:sldId id="29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SUS\&#1056;&#1072;&#1073;&#1086;&#1095;&#1080;&#1081;%20&#1089;&#1090;&#1086;&#1083;\&#1084;&#1091;&#1079;&#1099;&#1082;&#1072;%20&#1082;%20&#1087;&#1088;&#1072;&#1079;&#1076;&#1085;&#1080;&#1082;&#1091;\&#1087;&#1072;&#1089;&#1093;&#1072;&#1083;&#1100;&#1085;&#1072;&#1103;%20&#1087;&#1077;&#1089;&#1077;&#1085;&#1082;&#1072;%20&#1085;&#1072;%20&#1085;&#1072;&#1095;&#1072;&#1083;&#1086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SUS\&#1056;&#1072;&#1073;&#1086;&#1095;&#1080;&#1081;%20&#1089;&#1090;&#1086;&#1083;\&#1084;&#1091;&#1079;&#1099;&#1082;&#1072;%20&#1082;%20&#1087;&#1088;&#1072;&#1079;&#1076;&#1085;&#1080;&#1082;&#1091;\&#1103;%20&#1085;&#1072;%20&#1089;&#1082;&#1088;&#1080;&#1087;&#1086;&#1095;&#1082;&#1077;%20&#1080;&#1075;&#1088;&#1072;&#1102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SUS\&#1056;&#1072;&#1073;&#1086;&#1095;&#1080;&#1081;%20&#1089;&#1090;&#1086;&#1083;\&#1084;&#1091;&#1079;&#1099;&#1082;&#1072;%20&#1082;%20&#1087;&#1088;&#1072;&#1079;&#1076;&#1085;&#1080;&#1082;&#1091;\&#1075;&#1088;&#1086;&#1093;&#1086;&#1090;.mp3" TargetMode="Externa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SUS\&#1056;&#1072;&#1073;&#1086;&#1095;&#1080;&#1081;%20&#1089;&#1090;&#1086;&#1083;\&#1084;&#1091;&#1079;&#1099;&#1082;&#1072;%20&#1082;%20&#1087;&#1088;&#1072;&#1079;&#1076;&#1085;&#1080;&#1082;&#1091;\&#1103;%20&#1085;&#1072;%20&#1089;&#1082;&#1088;&#1080;&#1087;&#1086;&#1095;&#1082;&#1077;%20&#1080;&#1075;&#1088;&#1072;&#1102;.mp3" TargetMode="Externa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SUS\&#1056;&#1072;&#1073;&#1086;&#1095;&#1080;&#1081;%20&#1089;&#1090;&#1086;&#1083;\&#1084;&#1091;&#1079;&#1099;&#1082;&#1072;%20&#1082;%20&#1087;&#1088;&#1072;&#1079;&#1076;&#1085;&#1080;&#1082;&#1091;\&#1061;&#1088;&#1080;&#1089;&#1090;&#1086;%20&#1072;&#1085;&#1077;&#1089;&#1090;&#1080;.mp3" TargetMode="Externa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SUS\&#1056;&#1072;&#1073;&#1086;&#1095;&#1080;&#1081;%20&#1089;&#1090;&#1086;&#1083;\&#1084;&#1091;&#1079;&#1099;&#1082;&#1072;%20&#1082;%20&#1087;&#1088;&#1072;&#1079;&#1076;&#1085;&#1080;&#1082;&#1091;\&#1085;&#1077;&#1073;&#1077;&#1089;&#1072;%20&#1080;%20&#1079;&#1077;&#1084;&#1083;&#1103;%20&#1084;&#1080;&#1085;&#1091;&#1089;.mp3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SUS\&#1056;&#1072;&#1073;&#1086;&#1095;&#1080;&#1081;%20&#1089;&#1090;&#1086;&#1083;\&#1084;&#1091;&#1079;&#1099;&#1082;&#1072;%20&#1082;%20&#1087;&#1088;&#1072;&#1079;&#1076;&#1085;&#1080;&#1082;&#1091;\&#1061;&#1088;&#1080;&#1089;&#1090;&#1086;&#1089;%20&#1074;&#1086;&#1089;&#1082;&#1088;&#1077;&#1089;&#1077;,%20&#1088;&#1072;&#1076;&#1086;&#1089;&#1090;&#1100;%20&#1087;&#1088;&#1080;&#1085;&#1077;&#1089;&#1077;.mp3" TargetMode="Externa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inus_slav_dusha_gospo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пасхальная песенка на 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037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066784" cy="592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3629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1419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7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876370" cy="401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82" y="0"/>
            <a:ext cx="9201182" cy="6858000"/>
          </a:xfrm>
          <a:prstGeom prst="rect">
            <a:avLst/>
          </a:prstGeom>
        </p:spPr>
      </p:pic>
      <p:pic>
        <p:nvPicPr>
          <p:cNvPr id="10" name="Рисунок 9" descr="100939781_plyashet_zaya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3105150"/>
            <a:ext cx="2276475" cy="3752850"/>
          </a:xfrm>
          <a:prstGeom prst="rect">
            <a:avLst/>
          </a:prstGeom>
        </p:spPr>
      </p:pic>
      <p:pic>
        <p:nvPicPr>
          <p:cNvPr id="11" name="Рисунок 10" descr="100939781_plyashet_zaya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2928934"/>
            <a:ext cx="2276475" cy="3752850"/>
          </a:xfrm>
          <a:prstGeom prst="rect">
            <a:avLst/>
          </a:prstGeom>
        </p:spPr>
      </p:pic>
      <p:pic>
        <p:nvPicPr>
          <p:cNvPr id="12" name="я на скрипочке играю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44291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572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грохо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5983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972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983" y="0"/>
            <a:ext cx="81213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467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я на скрипочке играю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50363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0040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191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0"/>
            <a:ext cx="7572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Христо анест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0007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069747">
            <a:off x="-1423856" y="2909901"/>
            <a:ext cx="4937963" cy="1472684"/>
          </a:xfrm>
          <a:prstGeom prst="rect">
            <a:avLst/>
          </a:prstGeom>
        </p:spPr>
      </p:pic>
      <p:pic>
        <p:nvPicPr>
          <p:cNvPr id="5" name="Рисунок 4" descr="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03750">
            <a:off x="5453669" y="2932466"/>
            <a:ext cx="4834092" cy="14649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00232" y="214290"/>
            <a:ext cx="527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Христос воскрес!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77979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1071546"/>
            <a:ext cx="4345146" cy="5604229"/>
          </a:xfrm>
          <a:prstGeom prst="rect">
            <a:avLst/>
          </a:prstGeom>
        </p:spPr>
      </p:pic>
      <p:pic>
        <p:nvPicPr>
          <p:cNvPr id="10" name="небеса и земля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5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933212" y="2921064"/>
            <a:ext cx="4937963" cy="1071538"/>
          </a:xfrm>
          <a:prstGeom prst="rect">
            <a:avLst/>
          </a:prstGeom>
        </p:spPr>
      </p:pic>
      <p:pic>
        <p:nvPicPr>
          <p:cNvPr id="5" name="Рисунок 4" descr="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197043" y="2875528"/>
            <a:ext cx="4608097" cy="1000132"/>
          </a:xfrm>
          <a:prstGeom prst="rect">
            <a:avLst/>
          </a:prstGeom>
        </p:spPr>
      </p:pic>
      <p:pic>
        <p:nvPicPr>
          <p:cNvPr id="6" name="Рисунок 5" descr="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5643578"/>
            <a:ext cx="5857916" cy="9726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142852"/>
            <a:ext cx="78581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Всякое дыхание хвалит Господа 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1000108"/>
            <a:ext cx="6786610" cy="463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Люди, ликуйте, все торжествуйте!: 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Христос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воскресе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радость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принесе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Звезды светите, славу несите,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Христос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воскресе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радость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принесе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Травы  шумите, ветры гудите,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Христос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воскресе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радость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принесе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Ангелы пойте, песню утройте,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Христос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воскресе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радость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принесе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Христос воскресе, радость принес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7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03608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816" y="0"/>
            <a:ext cx="55983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9934" y="1"/>
            <a:ext cx="6195338" cy="682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5983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13243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816" y="0"/>
            <a:ext cx="55983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15</Words>
  <PresentationFormat>Экран (4:3)</PresentationFormat>
  <Paragraphs>9</Paragraphs>
  <Slides>38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Любовь</cp:lastModifiedBy>
  <cp:revision>34</cp:revision>
  <dcterms:modified xsi:type="dcterms:W3CDTF">2016-05-08T19:40:35Z</dcterms:modified>
</cp:coreProperties>
</file>