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activeX/activeX24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activeX/activeX20.xml" ContentType="application/vnd.ms-office.activeX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58" r:id="rId12"/>
    <p:sldId id="259" r:id="rId13"/>
    <p:sldId id="260" r:id="rId14"/>
    <p:sldId id="287" r:id="rId15"/>
    <p:sldId id="272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1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9900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9B53-4D98-4D8A-8F66-00F1FA2630D9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8D89A-5207-4F32-A692-67EB895D3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&#1085;&#1072;&#1095;&#1072;&#1083;&#1086;%20&#1087;&#1088;&#1072;&#1079;&#1076;&#1085;&#1080;&#1082;&#1072;.mp3" TargetMode="External"/><Relationship Id="rId1" Type="http://schemas.openxmlformats.org/officeDocument/2006/relationships/audio" Target="file:///C:\Documents%20and%20Settings\ASUS\&#1056;&#1072;&#1073;&#1086;&#1095;&#1080;&#1081;%20&#1089;&#1090;&#1086;&#1083;\&#1085;&#1072;&#1095;&#1072;&#1083;&#1086;%20&#1087;&#1088;&#1072;&#1079;&#1076;&#1085;&#1080;&#1082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&#1079;&#1074;&#1086;&#1085;&#1086;&#1082;%20&#1089;%20&#1091;&#1088;&#1086;&#1082;&#1072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&#1074;&#1088;&#1077;&#1084;&#1103;.mp3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1.gif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6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74;&#1086;&#1089;&#1077;&#1088;&#1077;&#1089;&#1085;&#1072;&#1103;%20&#1096;&#1082;&#1086;&#1083;&#1072;\Garmon_-Chastushki-minus-21-shtuka(muzofon.com).mp3" TargetMode="External"/><Relationship Id="rId6" Type="http://schemas.openxmlformats.org/officeDocument/2006/relationships/image" Target="../media/image64.jpeg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80;&#1085;&#1091;&#1089;&#1086;&#1074;&#1082;&#1080;\&#1044;&#1077;&#1074;&#1095;&#1086;&#1085;&#1082;&#1080;,%20&#1084;&#1072;&#1083;&#1100;&#1095;&#1080;&#1096;&#1082;&#1080;%20(-).mp3" TargetMode="External"/><Relationship Id="rId6" Type="http://schemas.openxmlformats.org/officeDocument/2006/relationships/image" Target="../media/image67.pn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slideLayout" Target="../slideLayouts/slideLayout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image" Target="../media/image71.gi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image" Target="../media/image70.gi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80;&#1085;&#1091;&#1089;&#1086;&#1074;&#1082;&#1080;\&#1047;&#1076;&#1088;&#1072;&#1074;&#1089;&#1090;&#1074;&#1091;&#1081;,%20&#1096;&#1082;&#1086;&#1083;&#1072;%20&#1085;&#1072;&#1096;&#1072;%20(-).mp3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74.gif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07154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Bookman Old Style" pitchFamily="18" charset="0"/>
              </a:rPr>
              <a:t>Здравствуй, школа!</a:t>
            </a:r>
            <a:endParaRPr lang="ru-RU" sz="32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78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857760"/>
            <a:ext cx="4286280" cy="17145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9813" y="1747838"/>
            <a:ext cx="45243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начало праздн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  <p:pic>
        <p:nvPicPr>
          <p:cNvPr id="9" name="начало праздни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63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2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166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0"/>
            <a:ext cx="4594860" cy="6858000"/>
          </a:xfrm>
          <a:prstGeom prst="rect">
            <a:avLst/>
          </a:prstGeom>
        </p:spPr>
      </p:pic>
      <p:pic>
        <p:nvPicPr>
          <p:cNvPr id="4" name="звонок с уро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857356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28604"/>
            <a:ext cx="8786844" cy="585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876" y="1928802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3399"/>
                </a:solidFill>
                <a:latin typeface="Bookman Old Style" pitchFamily="18" charset="0"/>
              </a:rPr>
              <a:t>Добро пожаловать </a:t>
            </a:r>
          </a:p>
          <a:p>
            <a:pPr algn="ctr"/>
            <a:r>
              <a:rPr lang="ru-RU" sz="3600" b="1" i="1" dirty="0" smtClean="0">
                <a:solidFill>
                  <a:srgbClr val="FF3399"/>
                </a:solidFill>
                <a:latin typeface="Bookman Old Style" pitchFamily="18" charset="0"/>
              </a:rPr>
              <a:t>на</a:t>
            </a:r>
          </a:p>
          <a:p>
            <a:pPr algn="ctr"/>
            <a:r>
              <a:rPr lang="ru-RU" sz="3600" b="1" i="1" dirty="0" smtClean="0">
                <a:solidFill>
                  <a:srgbClr val="FF3399"/>
                </a:solidFill>
                <a:latin typeface="Bookman Old Style" pitchFamily="18" charset="0"/>
              </a:rPr>
              <a:t>Веселый</a:t>
            </a:r>
          </a:p>
          <a:p>
            <a:pPr algn="ctr"/>
            <a:r>
              <a:rPr lang="ru-RU" sz="3600" b="1" i="1" dirty="0" smtClean="0">
                <a:solidFill>
                  <a:srgbClr val="FF3399"/>
                </a:solidFill>
                <a:latin typeface="Bookman Old Style" pitchFamily="18" charset="0"/>
              </a:rPr>
              <a:t>творческий</a:t>
            </a:r>
            <a:endParaRPr lang="ru-RU" sz="3200" b="1" i="1" dirty="0" smtClean="0">
              <a:solidFill>
                <a:srgbClr val="FF3399"/>
              </a:solidFill>
              <a:latin typeface="Bookman Old Style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3399"/>
                </a:solidFill>
                <a:latin typeface="Bookman Old Style" pitchFamily="18" charset="0"/>
              </a:rPr>
              <a:t>урок!</a:t>
            </a:r>
          </a:p>
          <a:p>
            <a:endParaRPr lang="ru-RU" dirty="0"/>
          </a:p>
        </p:txBody>
      </p:sp>
      <p:pic>
        <p:nvPicPr>
          <p:cNvPr id="5" name="Рисунок 4" descr="0_8db34_51519d7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572008"/>
            <a:ext cx="743521" cy="1095235"/>
          </a:xfrm>
          <a:prstGeom prst="rect">
            <a:avLst/>
          </a:prstGeom>
        </p:spPr>
      </p:pic>
      <p:pic>
        <p:nvPicPr>
          <p:cNvPr id="6" name="Рисунок 5" descr="kolokolchik_gr_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714884"/>
            <a:ext cx="1428740" cy="142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b20-1403686982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01156" cy="6750867"/>
          </a:xfrm>
          <a:prstGeom prst="rect">
            <a:avLst/>
          </a:prstGeom>
        </p:spPr>
      </p:pic>
      <p:pic>
        <p:nvPicPr>
          <p:cNvPr id="7" name="Рисунок 6" descr="0_cd1ff_8a150a5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357694"/>
            <a:ext cx="1975284" cy="1687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48" y="235743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414338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начало науки!</a:t>
            </a:r>
            <a:endParaRPr lang="ru-RU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4868"/>
            <a:ext cx="2428892" cy="31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642918"/>
            <a:ext cx="2162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150019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148012"/>
            <a:ext cx="6357982" cy="561975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857232"/>
            <a:ext cx="2019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714356"/>
            <a:ext cx="2038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642918"/>
            <a:ext cx="2019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143380"/>
            <a:ext cx="23145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3108" y="21429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Конкурс эрудитов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24033" cy="62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1285883" cy="11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572008"/>
            <a:ext cx="2055624" cy="21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1285883" cy="11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290"/>
            <a:ext cx="1643074" cy="16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285728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285728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28" y="285728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285728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85728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85728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14290"/>
            <a:ext cx="1466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071934" y="142873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ви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135729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сь</a:t>
            </a:r>
            <a:endParaRPr lang="ru-RU" sz="4000" b="1" dirty="0"/>
          </a:p>
        </p:txBody>
      </p:sp>
      <p:pic>
        <p:nvPicPr>
          <p:cNvPr id="19" name="Рисунок 18" descr="14 (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2071679"/>
            <a:ext cx="5095875" cy="428628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271462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14620"/>
            <a:ext cx="51435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511927" y="3497213"/>
            <a:ext cx="2013485" cy="4953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32" y="5000636"/>
            <a:ext cx="578647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lineechka23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612" y="4786322"/>
            <a:ext cx="3571900" cy="214314"/>
          </a:xfrm>
          <a:prstGeom prst="rect">
            <a:avLst/>
          </a:prstGeom>
        </p:spPr>
      </p:pic>
      <p:pic>
        <p:nvPicPr>
          <p:cNvPr id="26" name="Рисунок 25" descr="shkolnye_kartinki_60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5300" y="5286388"/>
            <a:ext cx="1028700" cy="1419228"/>
          </a:xfrm>
          <a:prstGeom prst="rect">
            <a:avLst/>
          </a:prstGeom>
        </p:spPr>
      </p:pic>
      <p:pic>
        <p:nvPicPr>
          <p:cNvPr id="27" name="врем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1071538" y="5643578"/>
            <a:ext cx="223838" cy="22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4897__rainbow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8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22" y="357166"/>
            <a:ext cx="1677239" cy="1928826"/>
          </a:xfrm>
          <a:prstGeom prst="rect">
            <a:avLst/>
          </a:prstGeom>
        </p:spPr>
      </p:pic>
      <p:pic>
        <p:nvPicPr>
          <p:cNvPr id="5" name="Рисунок 4" descr="instrumenten-1407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1900"/>
            <a:ext cx="3800491" cy="242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628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Triodion Ucs" pitchFamily="2" charset="0"/>
                <a:cs typeface="Shruti" pitchFamily="2"/>
              </a:rPr>
              <a:t>Музыкальная страница</a:t>
            </a:r>
            <a:endParaRPr lang="ru-RU" sz="8800" b="1" dirty="0">
              <a:solidFill>
                <a:srgbClr val="002060"/>
              </a:solidFill>
              <a:latin typeface="Triodion Ucs" pitchFamily="2" charset="0"/>
              <a:cs typeface="Shruti" pitchFamily="2"/>
            </a:endParaRPr>
          </a:p>
        </p:txBody>
      </p:sp>
      <p:pic>
        <p:nvPicPr>
          <p:cNvPr id="8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643174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9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2866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6429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З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Р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О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Л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Ы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2071678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и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8214" y="1428736"/>
            <a:ext cx="571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Д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Е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Т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И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619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15338" y="2857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14423"/>
            <a:ext cx="550072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Вот и лето пролетело,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Школа ждёт своих ребят,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Приглашает вновь учиться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И мальчишек, и девчат!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571876"/>
            <a:ext cx="4900626" cy="2970533"/>
          </a:xfrm>
          <a:prstGeom prst="rect">
            <a:avLst/>
          </a:prstGeom>
        </p:spPr>
      </p:pic>
      <p:pic>
        <p:nvPicPr>
          <p:cNvPr id="7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85775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3786190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Перемена небольшая,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урок такой большой!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местами поменять бы,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б очень хорошо!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4724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15338" y="28572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onfd915a61a054e96369f0686f428212441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47725"/>
            <a:ext cx="76200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5338" y="2857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642918"/>
            <a:ext cx="53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</a:rPr>
              <a:t>Что каникулы проходят,</a:t>
            </a:r>
            <a:br>
              <a:rPr lang="ru-RU" sz="3600" b="1" dirty="0" smtClean="0">
                <a:solidFill>
                  <a:srgbClr val="9900CC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Мы, конечно, знали,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7033"/>
                </a:solidFill>
              </a:rPr>
              <a:t>Но что могут пролететь,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Не предугадали!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214686"/>
            <a:ext cx="4500594" cy="3191959"/>
          </a:xfrm>
          <a:prstGeom prst="rect">
            <a:avLst/>
          </a:prstGeom>
        </p:spPr>
      </p:pic>
      <p:pic>
        <p:nvPicPr>
          <p:cNvPr id="6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43372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5338" y="28572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3071810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Я сложил в портфель игрушки,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Завтра в школу принесу,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На уроке вместо книжек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Их на парте разложу.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66"/>
            <a:ext cx="1590676" cy="1395330"/>
          </a:xfrm>
          <a:prstGeom prst="rect">
            <a:avLst/>
          </a:prstGeom>
        </p:spPr>
      </p:pic>
      <p:pic>
        <p:nvPicPr>
          <p:cNvPr id="6" name="Рисунок 5" descr="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785926"/>
            <a:ext cx="1610679" cy="1412876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85728"/>
            <a:ext cx="26479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500042"/>
            <a:ext cx="19335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572000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5338" y="2857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28934"/>
            <a:ext cx="5647463" cy="37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571480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Листопад, листопад,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Разве ты не виноват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В том, что кончилось веселье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И каникулы ребят?!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14290"/>
            <a:ext cx="1571636" cy="1885963"/>
          </a:xfrm>
          <a:prstGeom prst="rect">
            <a:avLst/>
          </a:prstGeom>
        </p:spPr>
      </p:pic>
      <p:pic>
        <p:nvPicPr>
          <p:cNvPr id="7" name="Рисунок 6" descr="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714488"/>
            <a:ext cx="1571636" cy="1885963"/>
          </a:xfrm>
          <a:prstGeom prst="rect">
            <a:avLst/>
          </a:prstGeom>
        </p:spPr>
      </p:pic>
      <p:pic>
        <p:nvPicPr>
          <p:cNvPr id="8" name="Рисунок 7" descr="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429132"/>
            <a:ext cx="1571636" cy="1885963"/>
          </a:xfrm>
          <a:prstGeom prst="rect">
            <a:avLst/>
          </a:prstGeom>
        </p:spPr>
      </p:pic>
      <p:pic>
        <p:nvPicPr>
          <p:cNvPr id="9" name="Рисунок 8" descr="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500306"/>
            <a:ext cx="1571636" cy="1885963"/>
          </a:xfrm>
          <a:prstGeom prst="rect">
            <a:avLst/>
          </a:prstGeom>
        </p:spPr>
      </p:pic>
      <p:pic>
        <p:nvPicPr>
          <p:cNvPr id="11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00826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496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Всё! Частушки мы пропели,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Поклон осталось сделать!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Вы нам хлопайте, а мы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Пошли уроки делать!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15338" y="28572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5689646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5214950"/>
            <a:ext cx="2150166" cy="1214446"/>
          </a:xfrm>
          <a:prstGeom prst="rect">
            <a:avLst/>
          </a:prstGeom>
        </p:spPr>
      </p:pic>
      <p:pic>
        <p:nvPicPr>
          <p:cNvPr id="5" name="Рисунок 4" descr="7996677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214950"/>
            <a:ext cx="1500198" cy="1423546"/>
          </a:xfrm>
          <a:prstGeom prst="rect">
            <a:avLst/>
          </a:prstGeom>
        </p:spPr>
      </p:pic>
      <p:pic>
        <p:nvPicPr>
          <p:cNvPr id="6" name="Рисунок 5" descr="80795222_4453296_notki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5357826"/>
            <a:ext cx="4714875" cy="1076325"/>
          </a:xfrm>
          <a:prstGeom prst="rect">
            <a:avLst/>
          </a:prstGeom>
        </p:spPr>
      </p:pic>
      <p:pic>
        <p:nvPicPr>
          <p:cNvPr id="7" name="Рисунок 6" descr="0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285728"/>
            <a:ext cx="3738562" cy="2803922"/>
          </a:xfrm>
          <a:prstGeom prst="rect">
            <a:avLst/>
          </a:prstGeom>
        </p:spPr>
      </p:pic>
      <p:pic>
        <p:nvPicPr>
          <p:cNvPr id="9" name="Garmon_-Chastushki-minus-21-shtu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3576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4897__rainbow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628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Triodion Ucs" pitchFamily="2" charset="0"/>
                <a:cs typeface="Shruti" pitchFamily="2"/>
              </a:rPr>
              <a:t>спортивная страница</a:t>
            </a:r>
            <a:endParaRPr lang="ru-RU" sz="8800" b="1" dirty="0">
              <a:solidFill>
                <a:srgbClr val="002060"/>
              </a:solidFill>
              <a:latin typeface="Triodion Ucs" pitchFamily="2" charset="0"/>
              <a:cs typeface="Shruti" pitchFamily="2"/>
            </a:endParaRPr>
          </a:p>
        </p:txBody>
      </p:sp>
      <p:pic>
        <p:nvPicPr>
          <p:cNvPr id="5" name="Рисунок 4" descr="balonner_party_an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686" y="0"/>
            <a:ext cx="2939038" cy="4143380"/>
          </a:xfrm>
          <a:prstGeom prst="rect">
            <a:avLst/>
          </a:prstGeom>
        </p:spPr>
      </p:pic>
      <p:pic>
        <p:nvPicPr>
          <p:cNvPr id="6" name="Рисунок 5" descr="balonner_party_an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500306"/>
            <a:ext cx="2939038" cy="4143380"/>
          </a:xfrm>
          <a:prstGeom prst="rect">
            <a:avLst/>
          </a:prstGeom>
        </p:spPr>
      </p:pic>
      <p:pic>
        <p:nvPicPr>
          <p:cNvPr id="7" name="Рисунок 6" descr="4465300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071810"/>
            <a:ext cx="1663077" cy="1714512"/>
          </a:xfrm>
          <a:prstGeom prst="rect">
            <a:avLst/>
          </a:prstGeom>
        </p:spPr>
      </p:pic>
      <p:pic>
        <p:nvPicPr>
          <p:cNvPr id="8" name="Девчонки, мальчишки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786314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4282" y="714356"/>
            <a:ext cx="8718250" cy="575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Оценка веселого урока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71546"/>
            <a:ext cx="77867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Происходит от греческой буквы "омикрон".</a:t>
            </a:r>
            <a:br>
              <a:rPr lang="ru-RU" sz="2000" b="1" dirty="0" smtClean="0"/>
            </a:br>
            <a:r>
              <a:rPr lang="ru-RU" sz="2000" b="1" dirty="0" smtClean="0"/>
              <a:t>Означает указательное местоимение ТОТ (ТОТ САМЫЙ) (ОНЫЙ) или слово ОНО.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Происходит от греческой буквы "</a:t>
            </a:r>
            <a:r>
              <a:rPr lang="ru-RU" sz="2000" b="1" dirty="0" err="1" smtClean="0"/>
              <a:t>тау</a:t>
            </a:r>
            <a:r>
              <a:rPr lang="ru-RU" sz="2000" b="1" dirty="0" smtClean="0"/>
              <a:t>".</a:t>
            </a:r>
            <a:br>
              <a:rPr lang="ru-RU" sz="2000" b="1" dirty="0" smtClean="0"/>
            </a:br>
            <a:r>
              <a:rPr lang="ru-RU" sz="2000" b="1" dirty="0" smtClean="0"/>
              <a:t>Означает слова ТВЁРДО или НАДЁЖНО; 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Происходит от греческой буквы "лямбда".</a:t>
            </a:r>
            <a:br>
              <a:rPr lang="ru-RU" sz="2000" b="1" dirty="0" smtClean="0"/>
            </a:br>
            <a:r>
              <a:rPr lang="ru-RU" sz="2000" b="1" dirty="0" smtClean="0"/>
              <a:t>Означает слово ЛЮДИ.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Происходит от греческой буквы "йота" </a:t>
            </a:r>
            <a:br>
              <a:rPr lang="ru-RU" sz="2000" b="1" dirty="0" smtClean="0"/>
            </a:br>
            <a:r>
              <a:rPr lang="ru-RU" sz="2000" b="1" dirty="0" smtClean="0"/>
              <a:t>Означает неупотребляемый в современном русском языке союз ИЖЕ. 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Происходит от греческой буквы "</a:t>
            </a:r>
            <a:r>
              <a:rPr lang="ru-RU" sz="2000" b="1" dirty="0" err="1" smtClean="0"/>
              <a:t>коппа</a:t>
            </a:r>
            <a:r>
              <a:rPr lang="ru-RU" sz="2000" b="1" dirty="0" smtClean="0"/>
              <a:t>" </a:t>
            </a:r>
            <a:br>
              <a:rPr lang="ru-RU" sz="2000" b="1" dirty="0" smtClean="0"/>
            </a:br>
            <a:r>
              <a:rPr lang="ru-RU" sz="2000" b="1" dirty="0" smtClean="0"/>
              <a:t>Означает слова ЧЕРВЬ или ЧРЕВО. 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Происходит от греческой буквы "ню".</a:t>
            </a:r>
            <a:br>
              <a:rPr lang="ru-RU" sz="2000" b="1" dirty="0" smtClean="0"/>
            </a:br>
            <a:r>
              <a:rPr lang="ru-RU" sz="2000" b="1" dirty="0" smtClean="0"/>
              <a:t>Означает слово НАШЕ.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Смотри  выше (1)</a:t>
            </a:r>
            <a:endParaRPr lang="ru-RU" sz="2000" b="1" dirty="0"/>
          </a:p>
        </p:txBody>
      </p:sp>
      <p:pic>
        <p:nvPicPr>
          <p:cNvPr id="7" name="Рисунок 6" descr="821120667.gif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00892" y="4572008"/>
            <a:ext cx="1214441" cy="1214441"/>
          </a:xfrm>
          <a:prstGeom prst="rect">
            <a:avLst/>
          </a:prstGeom>
        </p:spPr>
      </p:pic>
      <p:pic>
        <p:nvPicPr>
          <p:cNvPr id="8" name="Рисунок 7" descr="260528907.gif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43240" y="4714884"/>
            <a:ext cx="4000528" cy="1905000"/>
          </a:xfrm>
          <a:prstGeom prst="rect">
            <a:avLst/>
          </a:prstGeom>
        </p:spPr>
      </p:pic>
    </p:spTree>
    <p:controls>
      <p:control spid="2049" name="DefaultOcx" r:id="rId2" imgW="228600" imgH="228600"/>
      <p:control spid="2050" name="HTMLText1" r:id="rId3" imgW="228600" imgH="228600"/>
      <p:control spid="2051" name="HTMLText2" r:id="rId4" imgW="228600" imgH="228600"/>
      <p:control spid="2052" name="HTMLText3" r:id="rId5" imgW="228600" imgH="228600"/>
      <p:control spid="2053" name="HTMLText4" r:id="rId6" imgW="228600" imgH="228600"/>
      <p:control spid="2054" name="HTMLText5" r:id="rId7" imgW="228600" imgH="228600"/>
      <p:control spid="2055" name="HTMLText6" r:id="rId8" imgW="228600" imgH="228600"/>
      <p:control spid="2056" name="HTMLText7" r:id="rId9" imgW="228600" imgH="228600"/>
      <p:control spid="2057" name="HTMLText8" r:id="rId10" imgW="228600" imgH="228600"/>
      <p:control spid="2058" name="HTMLText9" r:id="rId11" imgW="228600" imgH="228600"/>
      <p:control spid="2059" name="HTMLText10" r:id="rId12" imgW="228600" imgH="228600"/>
      <p:control spid="2060" name="HTMLText11" r:id="rId13" imgW="228600" imgH="228600"/>
      <p:control spid="2061" name="HTMLText12" r:id="rId14" imgW="228600" imgH="228600"/>
      <p:control spid="2062" name="HTMLText13" r:id="rId15" imgW="228600" imgH="228600"/>
      <p:control spid="2063" name="HTMLText14" r:id="rId16" imgW="228600" imgH="228600"/>
      <p:control spid="2064" name="HTMLText15" r:id="rId17" imgW="228600" imgH="228600"/>
      <p:control spid="2065" name="HTMLText16" r:id="rId18" imgW="228600" imgH="228600"/>
      <p:control spid="2066" name="HTMLText17" r:id="rId19" imgW="228600" imgH="228600"/>
      <p:control spid="2067" name="HTMLText18" r:id="rId20" imgW="228600" imgH="228600"/>
      <p:control spid="2068" name="HTMLText19" r:id="rId21" imgW="228600" imgH="228600"/>
      <p:control spid="2069" name="HTMLText20" r:id="rId22" imgW="228600" imgH="228600"/>
      <p:control spid="2070" name="HTMLText21" r:id="rId23" imgW="228600" imgH="228600"/>
      <p:control spid="2071" name="HTMLText22" r:id="rId24" imgW="228600" imgH="228600"/>
      <p:control spid="2072" name="HTMLText23" r:id="rId25" imgW="228600" imgH="2286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60224"/>
            <a:ext cx="2786082" cy="215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20130818114854-4671363d-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428736"/>
            <a:ext cx="5214974" cy="5214974"/>
          </a:xfrm>
          <a:prstGeom prst="rect">
            <a:avLst/>
          </a:prstGeom>
        </p:spPr>
      </p:pic>
      <p:pic>
        <p:nvPicPr>
          <p:cNvPr id="5" name="Рисунок 4" descr="den-rozhdenija-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5214974" cy="3723491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143248"/>
            <a:ext cx="1085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дравствуй, школа наша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786050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tumn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5a27dafcd35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0"/>
            <a:ext cx="5072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381898" cy="48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33388"/>
            <a:ext cx="6329386" cy="638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56" y="0"/>
            <a:ext cx="9193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3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214422"/>
            <a:ext cx="6330791" cy="457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94fc9_9b3f244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623587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16055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445750"/>
            <a:ext cx="7272990" cy="5840770"/>
          </a:xfrm>
          <a:prstGeom prst="rect">
            <a:avLst/>
          </a:prstGeom>
        </p:spPr>
      </p:pic>
      <p:pic>
        <p:nvPicPr>
          <p:cNvPr id="3" name="Рисунок 2" descr="0_cd23a_953e746a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571876"/>
            <a:ext cx="1492896" cy="1930467"/>
          </a:xfrm>
          <a:prstGeom prst="rect">
            <a:avLst/>
          </a:prstGeom>
        </p:spPr>
      </p:pic>
      <p:pic>
        <p:nvPicPr>
          <p:cNvPr id="5" name="Рисунок 4" descr="shkolnye_kartinki_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928669"/>
            <a:ext cx="3000396" cy="114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80</Words>
  <PresentationFormat>Экран (4:3)</PresentationFormat>
  <Paragraphs>46</Paragraphs>
  <Slides>29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</cp:lastModifiedBy>
  <cp:revision>83</cp:revision>
  <dcterms:modified xsi:type="dcterms:W3CDTF">2015-08-30T12:56:58Z</dcterms:modified>
</cp:coreProperties>
</file>