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3" r:id="rId3"/>
    <p:sldId id="274" r:id="rId4"/>
    <p:sldId id="258" r:id="rId5"/>
    <p:sldId id="259" r:id="rId6"/>
    <p:sldId id="260" r:id="rId7"/>
    <p:sldId id="257" r:id="rId8"/>
    <p:sldId id="262" r:id="rId9"/>
    <p:sldId id="263" r:id="rId10"/>
    <p:sldId id="264" r:id="rId11"/>
    <p:sldId id="272" r:id="rId12"/>
    <p:sldId id="265" r:id="rId13"/>
    <p:sldId id="268" r:id="rId14"/>
    <p:sldId id="267" r:id="rId15"/>
    <p:sldId id="266" r:id="rId16"/>
    <p:sldId id="269" r:id="rId17"/>
    <p:sldId id="270" r:id="rId18"/>
    <p:sldId id="271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FF"/>
    <a:srgbClr val="00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100" d="100"/>
          <a:sy n="100" d="100"/>
        </p:scale>
        <p:origin x="-51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E7C-42D0-480C-843F-1FFB251D0606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DC84-558E-4BBC-AB07-4CE9C334F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714884"/>
            <a:ext cx="8072526" cy="566738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latin typeface="Bookman Old Style" pitchFamily="18" charset="0"/>
              </a:rPr>
              <a:t>С е </a:t>
            </a:r>
            <a:r>
              <a:rPr lang="ru-RU" sz="7200" i="1" dirty="0" err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ru-RU" sz="7200" i="1" dirty="0" smtClean="0">
                <a:solidFill>
                  <a:srgbClr val="FF0000"/>
                </a:solidFill>
                <a:latin typeface="Bookman Old Style" pitchFamily="18" charset="0"/>
              </a:rPr>
              <a:t> т я б </a:t>
            </a:r>
            <a:r>
              <a:rPr lang="ru-RU" sz="7200" i="1" dirty="0" err="1" smtClean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sz="72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7200" i="1" dirty="0" err="1" smtClean="0">
                <a:solidFill>
                  <a:srgbClr val="FF0000"/>
                </a:solidFill>
                <a:latin typeface="Bookman Old Style" pitchFamily="18" charset="0"/>
              </a:rPr>
              <a:t>ь</a:t>
            </a:r>
            <a:endParaRPr lang="ru-RU" sz="72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64" y="2000240"/>
            <a:ext cx="871543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а л е </a:t>
            </a:r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</a:t>
            </a:r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Святые мученицы Вера, Надежда, Любовь и София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2500298" y="1428736"/>
            <a:ext cx="3998570" cy="52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429132"/>
            <a:ext cx="1928816" cy="192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FF0000"/>
                </a:solidFill>
              </a:rPr>
              <a:t>Приимите</a:t>
            </a:r>
            <a:r>
              <a:rPr lang="ru-RU" sz="7200" dirty="0" smtClean="0">
                <a:solidFill>
                  <a:srgbClr val="FF0000"/>
                </a:solidFill>
              </a:rPr>
              <a:t>, наши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поздравления!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поздравление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3" y="2810904"/>
            <a:ext cx="5529669" cy="368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60123" y="2917646"/>
            <a:ext cx="2049416" cy="425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  Д Н Е М   А Н Г Е Л А !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7752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Умница, красавица,</a:t>
            </a:r>
          </a:p>
          <a:p>
            <a:r>
              <a:rPr lang="ru-RU" sz="4800" dirty="0" smtClean="0"/>
              <a:t>А как поет – всем нравится!</a:t>
            </a:r>
          </a:p>
          <a:p>
            <a:r>
              <a:rPr lang="ru-RU" sz="4800" dirty="0" smtClean="0"/>
              <a:t>Не смотрите, что молода – дважды мамочка она! </a:t>
            </a:r>
            <a:endParaRPr lang="ru-RU" sz="4800" dirty="0"/>
          </a:p>
        </p:txBody>
      </p:sp>
      <p:pic>
        <p:nvPicPr>
          <p:cNvPr id="3" name="Рисунок 2" descr="000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78619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14356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Трудолюбива и мила,</a:t>
            </a:r>
          </a:p>
          <a:p>
            <a:r>
              <a:rPr lang="ru-RU" sz="4800" dirty="0" smtClean="0"/>
              <a:t>Ко всем приветлива она.</a:t>
            </a:r>
          </a:p>
          <a:p>
            <a:r>
              <a:rPr lang="ru-RU" sz="4800" dirty="0" smtClean="0"/>
              <a:t>Не только свечи продает,</a:t>
            </a:r>
          </a:p>
          <a:p>
            <a:r>
              <a:rPr lang="ru-RU" sz="4800" dirty="0" smtClean="0"/>
              <a:t>А часть души нам отдает!</a:t>
            </a:r>
            <a:endParaRPr lang="ru-RU" sz="4800" dirty="0"/>
          </a:p>
        </p:txBody>
      </p:sp>
      <p:pic>
        <p:nvPicPr>
          <p:cNvPr id="4" name="Рисунок 3" descr="1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20353" y="3924015"/>
            <a:ext cx="2643206" cy="263198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91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Умна, талантлива, красива,</a:t>
            </a:r>
          </a:p>
          <a:p>
            <a:r>
              <a:rPr lang="ru-RU" sz="4800" dirty="0" smtClean="0"/>
              <a:t>Не только мужем, но и нами любима!</a:t>
            </a:r>
          </a:p>
          <a:p>
            <a:r>
              <a:rPr lang="ru-RU" sz="4800" dirty="0" smtClean="0"/>
              <a:t>Всегда бодра и в хорошем настроении,</a:t>
            </a:r>
          </a:p>
          <a:p>
            <a:r>
              <a:rPr lang="ru-RU" sz="4800" dirty="0" smtClean="0"/>
              <a:t>Желаем мы тебе, Наталия, спасения!</a:t>
            </a:r>
            <a:endParaRPr lang="ru-RU" sz="4800" dirty="0"/>
          </a:p>
        </p:txBody>
      </p:sp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643422"/>
            <a:ext cx="250033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Тиха, скромна, не горделива,</a:t>
            </a:r>
          </a:p>
          <a:p>
            <a:r>
              <a:rPr lang="ru-RU" sz="4800" dirty="0" smtClean="0"/>
              <a:t>И мужем, и детьми любима,</a:t>
            </a:r>
          </a:p>
          <a:p>
            <a:r>
              <a:rPr lang="ru-RU" sz="4800" dirty="0" smtClean="0"/>
              <a:t>Желаем счастья мы тебе – 				Людмила!</a:t>
            </a:r>
            <a:endParaRPr lang="ru-RU" sz="4800" dirty="0"/>
          </a:p>
        </p:txBody>
      </p:sp>
      <p:pic>
        <p:nvPicPr>
          <p:cNvPr id="4" name="Рисунок 3" descr="1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14752"/>
            <a:ext cx="3071834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Всем нам ты и мила, и хороша,</a:t>
            </a:r>
          </a:p>
          <a:p>
            <a:r>
              <a:rPr lang="ru-RU" sz="4800" dirty="0" smtClean="0"/>
              <a:t>О всех и обо всем болит твоя душа!</a:t>
            </a:r>
          </a:p>
          <a:p>
            <a:r>
              <a:rPr lang="ru-RU" sz="4800" dirty="0" smtClean="0"/>
              <a:t>Ответственности тебе не занимать,</a:t>
            </a:r>
          </a:p>
          <a:p>
            <a:r>
              <a:rPr lang="ru-RU" sz="4800" dirty="0" smtClean="0"/>
              <a:t>Любовь и доброту всегда готова отдавать!</a:t>
            </a:r>
            <a:endParaRPr lang="ru-RU" sz="4800" dirty="0"/>
          </a:p>
        </p:txBody>
      </p:sp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491037"/>
            <a:ext cx="2500330" cy="2366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Глянешь на нее – радуется душа!</a:t>
            </a:r>
          </a:p>
          <a:p>
            <a:r>
              <a:rPr lang="ru-RU" sz="4800" dirty="0" smtClean="0"/>
              <a:t>Задорна, молода, красива!</a:t>
            </a:r>
          </a:p>
          <a:p>
            <a:r>
              <a:rPr lang="ru-RU" sz="4800" dirty="0" smtClean="0"/>
              <a:t>Ну разве скажешь, что она- дважды </a:t>
            </a:r>
            <a:r>
              <a:rPr lang="ru-RU" sz="4800" dirty="0" err="1" smtClean="0"/>
              <a:t>супер</a:t>
            </a:r>
            <a:r>
              <a:rPr lang="ru-RU" sz="4800" dirty="0" smtClean="0"/>
              <a:t> бабушка!  </a:t>
            </a:r>
          </a:p>
          <a:p>
            <a:endParaRPr lang="ru-RU" sz="4800" dirty="0"/>
          </a:p>
        </p:txBody>
      </p:sp>
      <p:pic>
        <p:nvPicPr>
          <p:cNvPr id="4" name="Рисунок 3" descr="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183399"/>
            <a:ext cx="2928958" cy="2674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П о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а в л я е м  !!!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ангел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85860"/>
            <a:ext cx="386222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Особо значимые праздники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71810"/>
            <a:ext cx="2714644" cy="34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11.09. – усекновение главы Пророка, Предтечи и Крестителя Господня Иоанна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3565202" cy="4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857760"/>
            <a:ext cx="1643064" cy="164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14. 09. – церковное 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новолетие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чем счастье?.. В жизненном пути </a:t>
            </a:r>
            <a:endParaRPr lang="ru-RU" sz="3600" b="1" dirty="0" smtClean="0"/>
          </a:p>
          <a:p>
            <a:r>
              <a:rPr lang="ru-RU" sz="3600" b="1" dirty="0" smtClean="0"/>
              <a:t>Куда </a:t>
            </a:r>
            <a:r>
              <a:rPr lang="ru-RU" sz="3600" b="1" dirty="0" smtClean="0"/>
              <a:t>твой долг велит - идти,</a:t>
            </a:r>
            <a:br>
              <a:rPr lang="ru-RU" sz="3600" b="1" dirty="0" smtClean="0"/>
            </a:br>
            <a:r>
              <a:rPr lang="ru-RU" sz="3600" b="1" dirty="0" smtClean="0"/>
              <a:t>Врагов не знать, преград не мерить,</a:t>
            </a:r>
            <a:br>
              <a:rPr lang="ru-RU" sz="3600" b="1" dirty="0" smtClean="0"/>
            </a:br>
            <a:r>
              <a:rPr lang="ru-RU" sz="3600" b="1" dirty="0" smtClean="0"/>
              <a:t>Любить, надеяться и - верить.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c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256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21. 09. – Рождество Пресвятой Богородицы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3714776" cy="465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357694"/>
            <a:ext cx="1928816" cy="192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27. 09. – Воздвижение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честнаго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 животворящего Креста Господня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36279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286256"/>
            <a:ext cx="1785940" cy="178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с е  с в я т </a:t>
            </a:r>
            <a:r>
              <a:rPr lang="ru-RU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ы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е, м о л и т е  Б о г а  о  </a:t>
            </a:r>
            <a:r>
              <a:rPr lang="ru-RU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а с !</a:t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786182" y="1928802"/>
            <a:ext cx="26197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2822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2376491" cy="38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14744" y="1928802"/>
            <a:ext cx="26197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Святые </a:t>
            </a:r>
            <a:r>
              <a:rPr lang="ru-RU" b="1" dirty="0" err="1" smtClean="0">
                <a:solidFill>
                  <a:srgbClr val="002060"/>
                </a:solidFill>
              </a:rPr>
              <a:t>Адриан</a:t>
            </a:r>
            <a:r>
              <a:rPr lang="ru-RU" b="1" dirty="0" smtClean="0">
                <a:solidFill>
                  <a:srgbClr val="002060"/>
                </a:solidFill>
              </a:rPr>
              <a:t> и Наталия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259002" cy="52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643446"/>
            <a:ext cx="1714502" cy="1714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Святая мученица Людмила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95285"/>
            <a:ext cx="3286148" cy="533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643446"/>
            <a:ext cx="1714502" cy="1714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285</Words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 е н т я б р ь</vt:lpstr>
      <vt:lpstr>Слайд 2</vt:lpstr>
      <vt:lpstr>Слайд 3</vt:lpstr>
      <vt:lpstr>14. 09. – церковное  новолетие  </vt:lpstr>
      <vt:lpstr>21. 09. – Рождество Пресвятой Богородицы  </vt:lpstr>
      <vt:lpstr>27. 09. – Воздвижение честнаго и животворящего Креста Господня</vt:lpstr>
      <vt:lpstr>В с е  с в я т ы е, м о л и т е  Б о г а  о  н а с ! </vt:lpstr>
      <vt:lpstr>Святые Адриан и Наталия</vt:lpstr>
      <vt:lpstr>Святая мученица Людмила</vt:lpstr>
      <vt:lpstr>Святые мученицы Вера, Надежда, Любовь и София</vt:lpstr>
      <vt:lpstr>Слайд 11</vt:lpstr>
      <vt:lpstr>С  Д Н Е М   А Н Г Е Л А !</vt:lpstr>
      <vt:lpstr>Слайд 13</vt:lpstr>
      <vt:lpstr>Слайд 14</vt:lpstr>
      <vt:lpstr>Слайд 15</vt:lpstr>
      <vt:lpstr>Слайд 16</vt:lpstr>
      <vt:lpstr>Слайд 17</vt:lpstr>
      <vt:lpstr>Слайд 18</vt:lpstr>
      <vt:lpstr>П о з д р а в л я е м 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38</cp:revision>
  <dcterms:modified xsi:type="dcterms:W3CDTF">2011-09-30T18:58:50Z</dcterms:modified>
</cp:coreProperties>
</file>